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/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558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/>
              <a:pPr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/>
              <a:pPr/>
              <a:t>‹#›</a:t>
            </a:fld>
            <a:endParaRPr lang="en-US"/>
          </a:p>
        </p:txBody>
      </p:sp>
    </p:spTree>
    <p:extLst/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/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Экран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Office Theme</vt:lpstr>
      <vt:lpstr>Слайд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Aspose.Slides</dc:creator>
  <cp:lastModifiedBy>Alexey Zhilin</cp:lastModifiedBy>
  <cp:revision>1</cp:revision>
  <dcterms:created xsi:type="dcterms:W3CDTF">2009-09-27T15:47:33Z</dcterms:created>
  <dcterms:modified xsi:type="dcterms:W3CDTF">2009-11-07T16:41:45Z</dcterms:modified>
</cp:coreProperties>
</file>

<file path=docProps/thumbnail.jpeg>
</file>